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86" r:id="rId3"/>
    <p:sldId id="269" r:id="rId4"/>
    <p:sldId id="314" r:id="rId6"/>
    <p:sldId id="353" r:id="rId7"/>
    <p:sldId id="334" r:id="rId8"/>
    <p:sldId id="352" r:id="rId9"/>
    <p:sldId id="354" r:id="rId10"/>
    <p:sldId id="355" r:id="rId11"/>
    <p:sldId id="356" r:id="rId12"/>
    <p:sldId id="302" r:id="rId13"/>
  </p:sldIdLst>
  <p:sldSz cx="12192000" cy="6858000"/>
  <p:notesSz cx="10234295" cy="7103745"/>
  <p:embeddedFontLst>
    <p:embeddedFont>
      <p:font typeface="PingFang SC" panose="020B0400000000000000" charset="-122"/>
      <p:regular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engyapeng" initials="z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6D43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-660" y="-96"/>
      </p:cViewPr>
      <p:guideLst>
        <p:guide orient="horz" pos="2133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1.fntdata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797066" y="0"/>
            <a:ext cx="4434862" cy="35642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86024" y="887968"/>
            <a:ext cx="4262247" cy="2397514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023430" y="3418677"/>
            <a:ext cx="8187436" cy="2797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797066" y="6747325"/>
            <a:ext cx="4434862" cy="3564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985154" y="888133"/>
            <a:ext cx="4262159" cy="239774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404745"/>
          </a:xfrm>
        </p:spPr>
        <p:txBody>
          <a:bodyPr>
            <a:normAutofit/>
          </a:bodyPr>
          <a:p>
            <a:r>
              <a:rPr lang="en-US" altLang="x-none"/>
              <a:t>Sveprisutno ra</a:t>
            </a:r>
            <a:r>
              <a:rPr lang="x-none" altLang="en-US"/>
              <a:t>čunarstvo</a:t>
            </a:r>
            <a:br>
              <a:rPr lang="x-none" altLang="en-US"/>
            </a:br>
            <a:r>
              <a:rPr lang="x-none" altLang="en-US"/>
              <a:t>Projekat </a:t>
            </a:r>
            <a:r>
              <a:rPr lang="en-US" altLang="x-none"/>
              <a:t>2</a:t>
            </a:r>
            <a:endParaRPr lang="en-US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184775"/>
            <a:ext cx="10515600" cy="992505"/>
          </a:xfrm>
        </p:spPr>
        <p:txBody>
          <a:bodyPr>
            <a:normAutofit lnSpcReduction="10000"/>
          </a:bodyPr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Dejan Randjelovi</a:t>
            </a:r>
            <a:r>
              <a:rPr lang="x-none" altLang="en-US"/>
              <a:t>ć 1543</a:t>
            </a:r>
            <a:endParaRPr lang="x-none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8825" y="2562225"/>
            <a:ext cx="5288280" cy="1325880"/>
          </a:xfrm>
        </p:spPr>
        <p:txBody>
          <a:bodyPr/>
          <a:p>
            <a:pPr algn="ctr"/>
            <a:r>
              <a:rPr lang="x-none" altLang="en-US"/>
              <a:t>Hvala na pažnji!</a:t>
            </a:r>
            <a:endParaRPr lang="x-none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23685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x-none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Na</a:t>
            </a:r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čin rada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368300" y="139573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Arduino prilikom startovanja pali diode na boji Magenta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Konstantno sluša za dve ključne reči: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7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hello</a:t>
            </a:r>
            <a:endParaRPr lang="x-none" altLang="en-US" sz="137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7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dracarys</a:t>
            </a:r>
            <a:endParaRPr lang="x-none" altLang="en-US" sz="137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Ključna reč hello startuje senzor blizine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Na osnovu trenutne vrednosti senzora pale se 4 režima dioda:</a:t>
            </a:r>
            <a:endParaRPr lang="x-none" altLang="en-US" sz="14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</a:t>
            </a: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&lt; 20 -&gt; Crvena boja</a:t>
            </a:r>
            <a:endParaRPr lang="en-US" altLang="x-none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&lt; 100 -&gt; </a:t>
            </a:r>
            <a:r>
              <a:rPr lang="x-none" altLang="en-US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Žuta boja</a:t>
            </a:r>
            <a:endParaRPr lang="x-none" altLang="en-US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</a:t>
            </a: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&lt; 200 -&gt; Zelena boja</a:t>
            </a:r>
            <a:endParaRPr lang="en-US" altLang="x-none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1" rtl="0">
              <a:lnSpc>
                <a:spcPct val="150000"/>
              </a:lnSpc>
              <a:spcAft>
                <a:spcPts val="1200"/>
              </a:spcAft>
            </a:pPr>
            <a:r>
              <a:rPr lang="en-US" altLang="x-none" sz="1365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vrednost senzora &gt; 200 -&gt; Plava boja</a:t>
            </a:r>
            <a:endParaRPr lang="en-US" altLang="x-none" sz="1365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25" y="378460"/>
            <a:ext cx="11380470" cy="6370955"/>
          </a:xfrm>
        </p:spPr>
        <p:txBody>
          <a:bodyPr>
            <a:noAutofit/>
          </a:bodyPr>
          <a:p>
            <a:r>
              <a:rPr lang="en-US" altLang="x-none" sz="1400">
                <a:latin typeface="Arial" panose="020B0604020202020204" pitchFamily="34" charset="0"/>
                <a:cs typeface="Arial" panose="020B0604020202020204" pitchFamily="34" charset="0"/>
              </a:rPr>
              <a:t>Pra</a:t>
            </a:r>
            <a:r>
              <a:rPr lang="x-none" altLang="en-US" sz="1400">
                <a:latin typeface="Arial" panose="020B0604020202020204" pitchFamily="34" charset="0"/>
                <a:cs typeface="Arial" panose="020B0604020202020204" pitchFamily="34" charset="0"/>
              </a:rPr>
              <a:t>ćenje podataka sa senzora i uključivanje odredjenih dioda se izvršava dok Arduino ne detektuje reč Dracarys</a:t>
            </a:r>
            <a:endParaRPr lang="x-none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x-none" altLang="en-US" sz="1400">
                <a:latin typeface="Arial" panose="020B0604020202020204" pitchFamily="34" charset="0"/>
                <a:cs typeface="Arial" panose="020B0604020202020204" pitchFamily="34" charset="0"/>
              </a:rPr>
              <a:t>Tada se prikupljanje podataka prekida a diode se prebacuju nazad u režim Magenta</a:t>
            </a:r>
            <a:endParaRPr lang="x-none" alt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9175750" y="43967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  <p:pic>
        <p:nvPicPr>
          <p:cNvPr id="5" name="Picture 4" descr="viber_image_2024-07-11_01-56-31-5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2780" y="1704975"/>
            <a:ext cx="5805805" cy="43548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9175750" y="439674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  <p:pic>
        <p:nvPicPr>
          <p:cNvPr id="4" name="Picture 3" descr="viber_image_2024-07-11_01-56-31-4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2665" y="3663950"/>
            <a:ext cx="4707255" cy="3048635"/>
          </a:xfrm>
          <a:prstGeom prst="rect">
            <a:avLst/>
          </a:prstGeom>
        </p:spPr>
      </p:pic>
      <p:pic>
        <p:nvPicPr>
          <p:cNvPr id="7" name="Picture 6" descr="viber_image_2024-07-11_01-56-31-5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296545"/>
            <a:ext cx="4184650" cy="3091815"/>
          </a:xfrm>
          <a:prstGeom prst="rect">
            <a:avLst/>
          </a:prstGeom>
        </p:spPr>
      </p:pic>
      <p:pic>
        <p:nvPicPr>
          <p:cNvPr id="8" name="Picture 7" descr="viber_image_2024-07-11_01-56-31-4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6340" y="169545"/>
            <a:ext cx="3243580" cy="3194050"/>
          </a:xfrm>
          <a:prstGeom prst="rect">
            <a:avLst/>
          </a:prstGeom>
        </p:spPr>
      </p:pic>
      <p:pic>
        <p:nvPicPr>
          <p:cNvPr id="9" name="Picture 8" descr="viber_image_2024-07-11_01-56-31-4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650" y="3606800"/>
            <a:ext cx="3819525" cy="31057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1737995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Dataset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93395" y="155575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14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Google speech commands dataset (https://colab.research.google.com/github/ShawnHymel/ei-keyword-spotting/blob/master/ei-audio-dataset-curation.ipynb) i snimanje mobilnim telefonom ključnih reči (po 50 puta)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  <p:pic>
        <p:nvPicPr>
          <p:cNvPr id="2" name="Picture 1" descr="Screenshot 2024-07-11 at 02.02.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8800" y="2421255"/>
            <a:ext cx="4193540" cy="1377315"/>
          </a:xfrm>
          <a:prstGeom prst="rect">
            <a:avLst/>
          </a:prstGeom>
        </p:spPr>
      </p:pic>
      <p:pic>
        <p:nvPicPr>
          <p:cNvPr id="7" name="Picture 6" descr="Screenshot 2024-07-11 at 02.11.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505" y="2421255"/>
            <a:ext cx="6009640" cy="4234180"/>
          </a:xfrm>
          <a:prstGeom prst="rect">
            <a:avLst/>
          </a:prstGeom>
        </p:spPr>
      </p:pic>
      <p:pic>
        <p:nvPicPr>
          <p:cNvPr id="8" name="Picture 7" descr="Screenshot 2024-07-11 at 02.11.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3924935"/>
            <a:ext cx="4646295" cy="2730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28892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Edge impulse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478790" y="1555750"/>
            <a:ext cx="11205210" cy="5302250"/>
          </a:xfrm>
        </p:spPr>
        <p:txBody>
          <a:bodyPr vert="horz" lIns="91440" tIns="45720" rIns="91440" bIns="45720" rtlCol="0">
            <a:noAutofit/>
          </a:bodyPr>
          <a:lstStyle/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20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Projekat voice-recognition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20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Processing block MFCC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  <a:p>
            <a:pPr lvl="0" rtl="0">
              <a:lnSpc>
                <a:spcPct val="150000"/>
              </a:lnSpc>
              <a:spcAft>
                <a:spcPts val="1200"/>
              </a:spcAft>
            </a:pPr>
            <a:r>
              <a:rPr lang="x-none" altLang="en-US" sz="2000" dirty="0">
                <a:solidFill>
                  <a:schemeClr val="tx1"/>
                </a:solidFill>
                <a:latin typeface="PingFang SC" panose="020B0400000000000000" charset="-122"/>
                <a:ea typeface="PingFang SC" panose="020B0400000000000000" charset="-122"/>
                <a:cs typeface="Arial" panose="020B0604020202020204" pitchFamily="34" charset="0"/>
              </a:rPr>
              <a:t>Neuronska mreža (Keras)</a:t>
            </a:r>
            <a:endParaRPr lang="x-none" altLang="en-US" sz="2000" dirty="0">
              <a:solidFill>
                <a:schemeClr val="tx1"/>
              </a:solidFill>
              <a:latin typeface="PingFang SC" panose="020B0400000000000000" charset="-122"/>
              <a:ea typeface="PingFang SC" panose="020B0400000000000000" charset="-122"/>
              <a:cs typeface="Arial" panose="020B0604020202020204" pitchFamily="34" charset="0"/>
            </a:endParaRPr>
          </a:p>
        </p:txBody>
      </p:sp>
      <p:pic>
        <p:nvPicPr>
          <p:cNvPr id="3" name="Picture 2" descr="Screenshot 2024-07-11 at 02.12.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31030" y="1620520"/>
            <a:ext cx="7505700" cy="46075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368046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Mreža i validacija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2" name="Picture 1" descr="Screenshot 2024-07-11 at 02.14.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445" y="1616075"/>
            <a:ext cx="3680460" cy="4829175"/>
          </a:xfrm>
          <a:prstGeom prst="rect">
            <a:avLst/>
          </a:prstGeom>
        </p:spPr>
      </p:pic>
      <p:pic>
        <p:nvPicPr>
          <p:cNvPr id="7" name="Picture 6" descr="Screenshot 2024-07-11 at 02.14.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25" y="1532890"/>
            <a:ext cx="5219065" cy="47504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377698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Testiranje modela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  <p:pic>
        <p:nvPicPr>
          <p:cNvPr id="3" name="Picture 2" descr="Screenshot 2024-07-11 at 02.15.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310" y="1489075"/>
            <a:ext cx="4017010" cy="5243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6985" y="0"/>
            <a:ext cx="12198985" cy="1334770"/>
          </a:xfrm>
          <a:prstGeom prst="rect">
            <a:avLst/>
          </a:prstGeom>
          <a:solidFill>
            <a:srgbClr val="F46D43"/>
          </a:solidFill>
          <a:ln>
            <a:solidFill>
              <a:srgbClr val="000000">
                <a:alpha val="0"/>
              </a:srgb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8300" y="483235"/>
            <a:ext cx="3702050" cy="614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en-US" sz="3400" b="1">
                <a:solidFill>
                  <a:schemeClr val="bg1"/>
                </a:solidFill>
                <a:latin typeface="PingFang SC" panose="020B0400000000000000" charset="-122"/>
                <a:ea typeface="PingFang SC" panose="020B0400000000000000" charset="-122"/>
              </a:rPr>
              <a:t>Priprema senzora</a:t>
            </a:r>
            <a:endParaRPr lang="x-none" altLang="en-US" sz="3400" b="1">
              <a:solidFill>
                <a:schemeClr val="bg1"/>
              </a:solidFill>
              <a:latin typeface="PingFang SC" panose="020B0400000000000000" charset="-122"/>
              <a:ea typeface="PingFang SC" panose="020B0400000000000000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968</Words>
  <Application>WPS Presentation</Application>
  <PresentationFormat>自定义</PresentationFormat>
  <Paragraphs>39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SimSun</vt:lpstr>
      <vt:lpstr>Wingdings</vt:lpstr>
      <vt:lpstr>PingFang SC</vt:lpstr>
      <vt:lpstr>PingFang SC Semibold</vt:lpstr>
      <vt:lpstr>Calibri Light</vt:lpstr>
      <vt:lpstr>Helvetica Neue</vt:lpstr>
      <vt:lpstr>Calibri</vt:lpstr>
      <vt:lpstr>Microsoft YaHei</vt:lpstr>
      <vt:lpstr>汉仪旗黑</vt:lpstr>
      <vt:lpstr>Arial Unicode MS</vt:lpstr>
      <vt:lpstr>SimSun</vt:lpstr>
      <vt:lpstr>宋体-简</vt:lpstr>
      <vt:lpstr>Office 主题</vt:lpstr>
      <vt:lpstr>Sveprisutno računarstvo Projekat 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Hvala na pažnji!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zhengyapeng</dc:creator>
  <cp:lastModifiedBy>deki</cp:lastModifiedBy>
  <cp:revision>259</cp:revision>
  <dcterms:created xsi:type="dcterms:W3CDTF">2024-07-11T00:33:26Z</dcterms:created>
  <dcterms:modified xsi:type="dcterms:W3CDTF">2024-07-11T00:33:26Z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1033-5.7.3.8096</vt:lpwstr>
  </property>
</Properties>
</file>

<file path=docProps/thumbnail.jpeg>
</file>